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ctr"/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fld id="{BF03060D-54C2-412D-8DEC-50F70DC5E731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LibreOffice/7.0.3.1$Linux_X86_64 LibreOffice_project/d7547858d014d4cf69878db179d326fc3483e082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2020-12-03T23:05:45Z</dcterms:created>
  <dc:creator/>
  <dc:description/>
  <dc:language>en-US</dc:language>
  <cp:lastModifiedBy/>
  <cp:revision>0</cp:revision>
  <dc:subject/>
  <dc:title/>
</cp:coreProperties>
</file>